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9601200" cy="7315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160520" cy="3657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438458" y="1"/>
            <a:ext cx="4160520" cy="3657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4D4807A1-F4F0-4F39-AB05-AB7067AAFC66}" type="datetimeFigureOut">
              <a:rPr lang="es-ES" smtClean="0"/>
              <a:pPr/>
              <a:t>06/04/2016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0" cy="3657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F69B0E21-C599-4F19-ABCD-C943D7B1CF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1810-CEDD-4A49-883E-7D0365847BDD}" type="datetimeFigureOut">
              <a:rPr lang="es-ES" smtClean="0"/>
              <a:pPr/>
              <a:t>06/04/2016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54E0-7031-41EF-959A-9FAB36D32E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1810-CEDD-4A49-883E-7D0365847BDD}" type="datetimeFigureOut">
              <a:rPr lang="es-ES" smtClean="0"/>
              <a:pPr/>
              <a:t>06/04/2016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54E0-7031-41EF-959A-9FAB36D32E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1810-CEDD-4A49-883E-7D0365847BDD}" type="datetimeFigureOut">
              <a:rPr lang="es-ES" smtClean="0"/>
              <a:pPr/>
              <a:t>06/04/2016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54E0-7031-41EF-959A-9FAB36D32E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1810-CEDD-4A49-883E-7D0365847BDD}" type="datetimeFigureOut">
              <a:rPr lang="es-ES" smtClean="0"/>
              <a:pPr/>
              <a:t>06/04/2016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54E0-7031-41EF-959A-9FAB36D32E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1810-CEDD-4A49-883E-7D0365847BDD}" type="datetimeFigureOut">
              <a:rPr lang="es-ES" smtClean="0"/>
              <a:pPr/>
              <a:t>06/04/2016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54E0-7031-41EF-959A-9FAB36D32E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1810-CEDD-4A49-883E-7D0365847BDD}" type="datetimeFigureOut">
              <a:rPr lang="es-ES" smtClean="0"/>
              <a:pPr/>
              <a:t>06/04/2016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54E0-7031-41EF-959A-9FAB36D32E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1810-CEDD-4A49-883E-7D0365847BDD}" type="datetimeFigureOut">
              <a:rPr lang="es-ES" smtClean="0"/>
              <a:pPr/>
              <a:t>06/04/2016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54E0-7031-41EF-959A-9FAB36D32E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1810-CEDD-4A49-883E-7D0365847BDD}" type="datetimeFigureOut">
              <a:rPr lang="es-ES" smtClean="0"/>
              <a:pPr/>
              <a:t>06/04/2016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54E0-7031-41EF-959A-9FAB36D32E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1810-CEDD-4A49-883E-7D0365847BDD}" type="datetimeFigureOut">
              <a:rPr lang="es-ES" smtClean="0"/>
              <a:pPr/>
              <a:t>06/04/2016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54E0-7031-41EF-959A-9FAB36D32E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1810-CEDD-4A49-883E-7D0365847BDD}" type="datetimeFigureOut">
              <a:rPr lang="es-ES" smtClean="0"/>
              <a:pPr/>
              <a:t>06/04/2016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54E0-7031-41EF-959A-9FAB36D32E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E1810-CEDD-4A49-883E-7D0365847BDD}" type="datetimeFigureOut">
              <a:rPr lang="es-ES" smtClean="0"/>
              <a:pPr/>
              <a:t>06/04/2016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54E0-7031-41EF-959A-9FAB36D32E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E1810-CEDD-4A49-883E-7D0365847BDD}" type="datetimeFigureOut">
              <a:rPr lang="es-ES" smtClean="0"/>
              <a:pPr/>
              <a:t>06/04/2016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54E0-7031-41EF-959A-9FAB36D32E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38 Objeto"/>
          <p:cNvGraphicFramePr>
            <a:graphicFrameLocks noChangeAspect="1"/>
          </p:cNvGraphicFramePr>
          <p:nvPr/>
        </p:nvGraphicFramePr>
        <p:xfrm>
          <a:off x="1584370" y="221227"/>
          <a:ext cx="5899215" cy="3474720"/>
        </p:xfrm>
        <a:graphic>
          <a:graphicData uri="http://schemas.openxmlformats.org/presentationml/2006/ole">
            <p:oleObj spid="_x0000_s1026" name="Ecuación" r:id="rId3" imgW="3619440" imgH="213336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191000" y="5486400"/>
          <a:ext cx="3668713" cy="1101725"/>
        </p:xfrm>
        <a:graphic>
          <a:graphicData uri="http://schemas.openxmlformats.org/presentationml/2006/ole">
            <p:oleObj spid="_x0000_s1028" name="Ecuación" r:id="rId4" imgW="1815840" imgH="545760" progId="Equation.3">
              <p:embed/>
            </p:oleObj>
          </a:graphicData>
        </a:graphic>
      </p:graphicFrame>
      <p:sp>
        <p:nvSpPr>
          <p:cNvPr id="45" name="44 CuadroTexto"/>
          <p:cNvSpPr txBox="1"/>
          <p:nvPr/>
        </p:nvSpPr>
        <p:spPr>
          <a:xfrm>
            <a:off x="4572000" y="4419600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Combinando (1) y (2)</a:t>
            </a:r>
            <a:endParaRPr lang="es-ES" dirty="0"/>
          </a:p>
        </p:txBody>
      </p:sp>
      <p:cxnSp>
        <p:nvCxnSpPr>
          <p:cNvPr id="51" name="50 Conector recto de flecha"/>
          <p:cNvCxnSpPr>
            <a:endCxn id="45" idx="0"/>
          </p:cNvCxnSpPr>
          <p:nvPr/>
        </p:nvCxnSpPr>
        <p:spPr>
          <a:xfrm>
            <a:off x="4267200" y="3733800"/>
            <a:ext cx="1387789" cy="6858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>
            <a:stCxn id="45" idx="2"/>
          </p:cNvCxnSpPr>
          <p:nvPr/>
        </p:nvCxnSpPr>
        <p:spPr>
          <a:xfrm rot="16200000" flipH="1">
            <a:off x="5412460" y="5031460"/>
            <a:ext cx="545070" cy="60013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32 Grupo"/>
          <p:cNvGrpSpPr/>
          <p:nvPr/>
        </p:nvGrpSpPr>
        <p:grpSpPr>
          <a:xfrm>
            <a:off x="76200" y="3737723"/>
            <a:ext cx="3124200" cy="3044077"/>
            <a:chOff x="152400" y="1146923"/>
            <a:chExt cx="3124200" cy="3044077"/>
          </a:xfrm>
        </p:grpSpPr>
        <p:grpSp>
          <p:nvGrpSpPr>
            <p:cNvPr id="38" name="37 Grupo"/>
            <p:cNvGrpSpPr/>
            <p:nvPr/>
          </p:nvGrpSpPr>
          <p:grpSpPr>
            <a:xfrm>
              <a:off x="152400" y="1146923"/>
              <a:ext cx="3124200" cy="3044077"/>
              <a:chOff x="1447800" y="2033522"/>
              <a:chExt cx="3124200" cy="3044077"/>
            </a:xfrm>
          </p:grpSpPr>
          <p:grpSp>
            <p:nvGrpSpPr>
              <p:cNvPr id="24" name="23 Grupo"/>
              <p:cNvGrpSpPr/>
              <p:nvPr/>
            </p:nvGrpSpPr>
            <p:grpSpPr>
              <a:xfrm>
                <a:off x="1447800" y="2033522"/>
                <a:ext cx="3124200" cy="2850481"/>
                <a:chOff x="2895600" y="1569913"/>
                <a:chExt cx="3124200" cy="2850481"/>
              </a:xfrm>
            </p:grpSpPr>
            <p:sp>
              <p:nvSpPr>
                <p:cNvPr id="4" name="3 Rectángulo"/>
                <p:cNvSpPr/>
                <p:nvPr/>
              </p:nvSpPr>
              <p:spPr>
                <a:xfrm>
                  <a:off x="2895600" y="2819400"/>
                  <a:ext cx="3124200" cy="1524000"/>
                </a:xfrm>
                <a:prstGeom prst="rect">
                  <a:avLst/>
                </a:prstGeom>
                <a:solidFill>
                  <a:schemeClr val="accent1">
                    <a:alpha val="4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cxnSp>
              <p:nvCxnSpPr>
                <p:cNvPr id="6" name="5 Conector recto"/>
                <p:cNvCxnSpPr/>
                <p:nvPr/>
              </p:nvCxnSpPr>
              <p:spPr>
                <a:xfrm rot="16200000" flipV="1">
                  <a:off x="3101332" y="1958330"/>
                  <a:ext cx="920810" cy="801331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7 Conector recto"/>
                <p:cNvCxnSpPr/>
                <p:nvPr/>
              </p:nvCxnSpPr>
              <p:spPr>
                <a:xfrm rot="5400000" flipH="1" flipV="1">
                  <a:off x="2590800" y="3048000"/>
                  <a:ext cx="2743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8 Conector recto"/>
                <p:cNvCxnSpPr/>
                <p:nvPr/>
              </p:nvCxnSpPr>
              <p:spPr>
                <a:xfrm rot="16200000" flipV="1">
                  <a:off x="3409150" y="3370514"/>
                  <a:ext cx="1526509" cy="425706"/>
                </a:xfrm>
                <a:prstGeom prst="line">
                  <a:avLst/>
                </a:prstGeom>
                <a:ln w="190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12 Conector recto"/>
                <p:cNvCxnSpPr/>
                <p:nvPr/>
              </p:nvCxnSpPr>
              <p:spPr>
                <a:xfrm rot="5400000" flipH="1" flipV="1">
                  <a:off x="3835723" y="3368752"/>
                  <a:ext cx="1527048" cy="429768"/>
                </a:xfrm>
                <a:prstGeom prst="line">
                  <a:avLst/>
                </a:prstGeom>
                <a:ln w="190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16 Conector recto"/>
                <p:cNvCxnSpPr/>
                <p:nvPr/>
              </p:nvCxnSpPr>
              <p:spPr>
                <a:xfrm rot="5400000">
                  <a:off x="3881061" y="1650342"/>
                  <a:ext cx="1246126" cy="1085268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19 Conector recto"/>
                <p:cNvCxnSpPr/>
                <p:nvPr/>
              </p:nvCxnSpPr>
              <p:spPr>
                <a:xfrm rot="5400000">
                  <a:off x="4753176" y="1995848"/>
                  <a:ext cx="888070" cy="769404"/>
                </a:xfrm>
                <a:prstGeom prst="line">
                  <a:avLst/>
                </a:prstGeom>
                <a:ln w="190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20 Conector recto"/>
                <p:cNvCxnSpPr/>
                <p:nvPr/>
              </p:nvCxnSpPr>
              <p:spPr>
                <a:xfrm rot="10800000">
                  <a:off x="4134160" y="2242813"/>
                  <a:ext cx="854830" cy="74462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34 CuadroTexto"/>
              <p:cNvSpPr txBox="1"/>
              <p:nvPr/>
            </p:nvSpPr>
            <p:spPr>
              <a:xfrm>
                <a:off x="2567553" y="3048000"/>
                <a:ext cx="117051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200" dirty="0" smtClean="0"/>
                  <a:t>a                        c</a:t>
                </a:r>
                <a:endParaRPr lang="es-ES" sz="1200" dirty="0"/>
              </a:p>
            </p:txBody>
          </p:sp>
          <p:sp>
            <p:nvSpPr>
              <p:cNvPr id="36" name="35 CuadroTexto"/>
              <p:cNvSpPr txBox="1"/>
              <p:nvPr/>
            </p:nvSpPr>
            <p:spPr>
              <a:xfrm>
                <a:off x="2819400" y="4800600"/>
                <a:ext cx="2648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200" dirty="0"/>
                  <a:t>b</a:t>
                </a:r>
              </a:p>
            </p:txBody>
          </p:sp>
          <p:sp>
            <p:nvSpPr>
              <p:cNvPr id="37" name="36 CuadroTexto"/>
              <p:cNvSpPr txBox="1"/>
              <p:nvPr/>
            </p:nvSpPr>
            <p:spPr>
              <a:xfrm>
                <a:off x="2743200" y="2514600"/>
                <a:ext cx="2744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200" dirty="0" smtClean="0"/>
                  <a:t>d</a:t>
                </a:r>
                <a:endParaRPr lang="es-ES" sz="1200" dirty="0"/>
              </a:p>
            </p:txBody>
          </p:sp>
        </p:grpSp>
        <p:cxnSp>
          <p:nvCxnSpPr>
            <p:cNvPr id="28" name="27 Conector recto de flecha"/>
            <p:cNvCxnSpPr/>
            <p:nvPr/>
          </p:nvCxnSpPr>
          <p:spPr>
            <a:xfrm rot="16200000" flipH="1">
              <a:off x="1827374" y="3157672"/>
              <a:ext cx="1526853" cy="2847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30 CuadroTexto"/>
            <p:cNvSpPr txBox="1"/>
            <p:nvPr/>
          </p:nvSpPr>
          <p:spPr>
            <a:xfrm>
              <a:off x="2536950" y="2971800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/>
                <a:t>L</a:t>
              </a:r>
              <a:endParaRPr lang="es-ES" b="1" dirty="0"/>
            </a:p>
          </p:txBody>
        </p:sp>
        <p:graphicFrame>
          <p:nvGraphicFramePr>
            <p:cNvPr id="32" name="31 Objeto"/>
            <p:cNvGraphicFramePr>
              <a:graphicFrameLocks noChangeAspect="1"/>
            </p:cNvGraphicFramePr>
            <p:nvPr/>
          </p:nvGraphicFramePr>
          <p:xfrm>
            <a:off x="938981" y="1900084"/>
            <a:ext cx="340735" cy="274320"/>
          </p:xfrm>
          <a:graphic>
            <a:graphicData uri="http://schemas.openxmlformats.org/presentationml/2006/ole">
              <p:oleObj spid="_x0000_s1029" name="Ecuación" r:id="rId5" imgW="126720" imgH="139680" progId="Equation.3">
                <p:embed/>
              </p:oleObj>
            </a:graphicData>
          </a:graphic>
        </p:graphicFrame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700038" y="2104923"/>
            <a:ext cx="268024" cy="274320"/>
          </p:xfrm>
          <a:graphic>
            <a:graphicData uri="http://schemas.openxmlformats.org/presentationml/2006/ole">
              <p:oleObj spid="_x0000_s1030" name="Ecuación" r:id="rId6" imgW="126720" imgH="177480" progId="Equation.3">
                <p:embed/>
              </p:oleObj>
            </a:graphicData>
          </a:graphic>
        </p:graphicFrame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1553498" y="2175387"/>
            <a:ext cx="340614" cy="274320"/>
          </p:xfrm>
          <a:graphic>
            <a:graphicData uri="http://schemas.openxmlformats.org/presentationml/2006/ole">
              <p:oleObj spid="_x0000_s1031" name="Ecuación" r:id="rId7" imgW="126720" imgH="139680" progId="Equation.3">
                <p:embed/>
              </p:oleObj>
            </a:graphicData>
          </a:graphic>
        </p:graphicFrame>
        <p:graphicFrame>
          <p:nvGraphicFramePr>
            <p:cNvPr id="1032" name="Object 8"/>
            <p:cNvGraphicFramePr>
              <a:graphicFrameLocks noChangeAspect="1"/>
            </p:cNvGraphicFramePr>
            <p:nvPr/>
          </p:nvGraphicFramePr>
          <p:xfrm>
            <a:off x="1228930" y="3222830"/>
            <a:ext cx="257027" cy="274320"/>
          </p:xfrm>
          <a:graphic>
            <a:graphicData uri="http://schemas.openxmlformats.org/presentationml/2006/ole">
              <p:oleObj spid="_x0000_s1032" name="Ecuación" r:id="rId8" imgW="139680" imgH="20304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13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Tema de Office</vt:lpstr>
      <vt:lpstr>Microsoft Editor de ecuaciones 3.0</vt:lpstr>
      <vt:lpstr>Ecuación</vt:lpstr>
      <vt:lpstr>Diapositiva 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Marcelo Ceolin</dc:creator>
  <cp:lastModifiedBy>Marcelo Ceolin</cp:lastModifiedBy>
  <cp:revision>9</cp:revision>
  <dcterms:created xsi:type="dcterms:W3CDTF">2016-04-06T15:52:56Z</dcterms:created>
  <dcterms:modified xsi:type="dcterms:W3CDTF">2016-04-06T18:55:34Z</dcterms:modified>
</cp:coreProperties>
</file>